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5" r:id="rId2"/>
    <p:sldId id="266" r:id="rId3"/>
    <p:sldId id="264" r:id="rId4"/>
    <p:sldId id="272" r:id="rId5"/>
    <p:sldId id="273" r:id="rId6"/>
    <p:sldId id="263" r:id="rId7"/>
    <p:sldId id="267" r:id="rId8"/>
    <p:sldId id="268" r:id="rId9"/>
    <p:sldId id="269" r:id="rId10"/>
  </p:sldIdLst>
  <p:sldSz cx="12192000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93BC9E"/>
    <a:srgbClr val="E87E00"/>
    <a:srgbClr val="1E66AC"/>
    <a:srgbClr val="68228B"/>
    <a:srgbClr val="B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43"/>
  </p:normalViewPr>
  <p:slideViewPr>
    <p:cSldViewPr snapToGrid="0" snapToObjects="1">
      <p:cViewPr>
        <p:scale>
          <a:sx n="89" d="100"/>
          <a:sy n="89" d="100"/>
        </p:scale>
        <p:origin x="23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0" d="100"/>
        <a:sy n="4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D7E8F-586C-7F49-9FEE-0DFABB3D0072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1143000"/>
            <a:ext cx="4352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DE080-8746-0C4F-BFC2-C0C6F098F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2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6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9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4125"/>
            <a:ext cx="1036320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8401"/>
            <a:ext cx="9144000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9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60041"/>
            <a:ext cx="2628900" cy="7322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60041"/>
            <a:ext cx="7734300" cy="7322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1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2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154193"/>
            <a:ext cx="1051560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782513"/>
            <a:ext cx="1051560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00203"/>
            <a:ext cx="5181600" cy="5482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00203"/>
            <a:ext cx="5181600" cy="5482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60043"/>
            <a:ext cx="10515600" cy="16701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118188"/>
            <a:ext cx="5157787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156278"/>
            <a:ext cx="5157787" cy="4642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118188"/>
            <a:ext cx="5183188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156278"/>
            <a:ext cx="5183188" cy="4642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0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2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4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6051"/>
            <a:ext cx="3932237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44112"/>
            <a:ext cx="6172200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92229"/>
            <a:ext cx="3932237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6051"/>
            <a:ext cx="3932237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44112"/>
            <a:ext cx="6172200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92229"/>
            <a:ext cx="3932237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9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60043"/>
            <a:ext cx="1051560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00203"/>
            <a:ext cx="1051560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008709"/>
            <a:ext cx="27432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008709"/>
            <a:ext cx="41148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008709"/>
            <a:ext cx="27432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8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52144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2C3D61-2823-BC49-9D9D-33F93FAA4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" t="4168" r="9942" b="8616"/>
          <a:stretch/>
        </p:blipFill>
        <p:spPr>
          <a:xfrm>
            <a:off x="3811314" y="858891"/>
            <a:ext cx="1674668" cy="4503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D2446-3D51-E244-858B-1A903D5DC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8" t="4356" r="9251" b="7262"/>
          <a:stretch/>
        </p:blipFill>
        <p:spPr>
          <a:xfrm>
            <a:off x="1504247" y="858892"/>
            <a:ext cx="1642137" cy="57950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74710F8-EE7E-2E4A-B3C1-4B33E1977513}"/>
              </a:ext>
            </a:extLst>
          </p:cNvPr>
          <p:cNvSpPr/>
          <p:nvPr/>
        </p:nvSpPr>
        <p:spPr>
          <a:xfrm>
            <a:off x="3824204" y="6334692"/>
            <a:ext cx="1869951" cy="15530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670E3-6EA4-3744-A57D-8B91614ABC97}"/>
              </a:ext>
            </a:extLst>
          </p:cNvPr>
          <p:cNvSpPr txBox="1"/>
          <p:nvPr/>
        </p:nvSpPr>
        <p:spPr>
          <a:xfrm rot="18912842">
            <a:off x="1106568" y="6818011"/>
            <a:ext cx="82907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Before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06C97-DBD3-7043-B038-E12D17852025}"/>
              </a:ext>
            </a:extLst>
          </p:cNvPr>
          <p:cNvSpPr txBox="1"/>
          <p:nvPr/>
        </p:nvSpPr>
        <p:spPr>
          <a:xfrm rot="18912842">
            <a:off x="1633629" y="6754026"/>
            <a:ext cx="6815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Early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A8C05E-874E-4344-8C9C-C7E1FAC506F8}"/>
              </a:ext>
            </a:extLst>
          </p:cNvPr>
          <p:cNvSpPr txBox="1"/>
          <p:nvPr/>
        </p:nvSpPr>
        <p:spPr>
          <a:xfrm rot="18912842">
            <a:off x="2138955" y="6733749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Late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A98F4B-1FDF-D14F-8255-DB30CF3ECF01}"/>
              </a:ext>
            </a:extLst>
          </p:cNvPr>
          <p:cNvSpPr txBox="1"/>
          <p:nvPr/>
        </p:nvSpPr>
        <p:spPr>
          <a:xfrm rot="18912842">
            <a:off x="2435091" y="6771926"/>
            <a:ext cx="6463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After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C64B71-5E36-C44B-AC22-A1E840D40792}"/>
              </a:ext>
            </a:extLst>
          </p:cNvPr>
          <p:cNvSpPr txBox="1"/>
          <p:nvPr/>
        </p:nvSpPr>
        <p:spPr>
          <a:xfrm rot="18912842">
            <a:off x="3359538" y="5530489"/>
            <a:ext cx="82907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Before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87FA77-9867-304C-80B3-A600E4688790}"/>
              </a:ext>
            </a:extLst>
          </p:cNvPr>
          <p:cNvSpPr txBox="1"/>
          <p:nvPr/>
        </p:nvSpPr>
        <p:spPr>
          <a:xfrm rot="18912842">
            <a:off x="3908623" y="5473977"/>
            <a:ext cx="6815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Early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3ECA8D-7402-8F4D-ADED-223B91E93EE7}"/>
              </a:ext>
            </a:extLst>
          </p:cNvPr>
          <p:cNvSpPr txBox="1"/>
          <p:nvPr/>
        </p:nvSpPr>
        <p:spPr>
          <a:xfrm rot="18912842">
            <a:off x="4413949" y="5453700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Late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C52118-B884-3C4F-8B9B-2BD101E04C75}"/>
              </a:ext>
            </a:extLst>
          </p:cNvPr>
          <p:cNvSpPr txBox="1"/>
          <p:nvPr/>
        </p:nvSpPr>
        <p:spPr>
          <a:xfrm rot="18912842">
            <a:off x="4770231" y="5473976"/>
            <a:ext cx="6463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After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E4FFF-C68F-AC45-B64F-83B6E12C5CB1}"/>
              </a:ext>
            </a:extLst>
          </p:cNvPr>
          <p:cNvSpPr txBox="1"/>
          <p:nvPr/>
        </p:nvSpPr>
        <p:spPr>
          <a:xfrm>
            <a:off x="1654943" y="7338253"/>
            <a:ext cx="35365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Helvetica" pitchFamily="2" charset="0"/>
              </a:rPr>
              <a:t>Heat stress time point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2DB251-FE6D-8544-BCF8-C112A164ACD2}"/>
              </a:ext>
            </a:extLst>
          </p:cNvPr>
          <p:cNvSpPr/>
          <p:nvPr/>
        </p:nvSpPr>
        <p:spPr>
          <a:xfrm>
            <a:off x="4454578" y="6100199"/>
            <a:ext cx="194070" cy="1567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BA5298-1365-824B-A5E4-0234C3F4F3B6}"/>
              </a:ext>
            </a:extLst>
          </p:cNvPr>
          <p:cNvSpPr/>
          <p:nvPr/>
        </p:nvSpPr>
        <p:spPr>
          <a:xfrm>
            <a:off x="4454578" y="6340804"/>
            <a:ext cx="198354" cy="1759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A237FE-8BB8-DE42-AF84-B0C528F6844B}"/>
              </a:ext>
            </a:extLst>
          </p:cNvPr>
          <p:cNvSpPr/>
          <p:nvPr/>
        </p:nvSpPr>
        <p:spPr>
          <a:xfrm>
            <a:off x="3532098" y="6349824"/>
            <a:ext cx="198354" cy="175996"/>
          </a:xfrm>
          <a:prstGeom prst="rect">
            <a:avLst/>
          </a:prstGeom>
          <a:solidFill>
            <a:srgbClr val="B6323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3B2BE-4116-8241-BD2F-3F41E84F5656}"/>
              </a:ext>
            </a:extLst>
          </p:cNvPr>
          <p:cNvSpPr/>
          <p:nvPr/>
        </p:nvSpPr>
        <p:spPr>
          <a:xfrm>
            <a:off x="3532098" y="6599342"/>
            <a:ext cx="198354" cy="175996"/>
          </a:xfrm>
          <a:prstGeom prst="rect">
            <a:avLst/>
          </a:prstGeom>
          <a:solidFill>
            <a:srgbClr val="68228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329921-9EDB-2B42-A1EF-44119F60224E}"/>
              </a:ext>
            </a:extLst>
          </p:cNvPr>
          <p:cNvSpPr/>
          <p:nvPr/>
        </p:nvSpPr>
        <p:spPr>
          <a:xfrm>
            <a:off x="3532098" y="6095743"/>
            <a:ext cx="198354" cy="175996"/>
          </a:xfrm>
          <a:prstGeom prst="rect">
            <a:avLst/>
          </a:prstGeom>
          <a:solidFill>
            <a:srgbClr val="1E66A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469459-6508-5C42-A4AB-E9CD81DE6D6F}"/>
              </a:ext>
            </a:extLst>
          </p:cNvPr>
          <p:cNvSpPr/>
          <p:nvPr/>
        </p:nvSpPr>
        <p:spPr>
          <a:xfrm>
            <a:off x="3532098" y="6837446"/>
            <a:ext cx="198354" cy="175996"/>
          </a:xfrm>
          <a:prstGeom prst="rect">
            <a:avLst/>
          </a:prstGeom>
          <a:solidFill>
            <a:srgbClr val="E87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E4E4DD-CE3D-9449-B66C-B8B975E469F8}"/>
              </a:ext>
            </a:extLst>
          </p:cNvPr>
          <p:cNvSpPr/>
          <p:nvPr/>
        </p:nvSpPr>
        <p:spPr>
          <a:xfrm>
            <a:off x="3526583" y="7073604"/>
            <a:ext cx="198354" cy="175996"/>
          </a:xfrm>
          <a:prstGeom prst="rect">
            <a:avLst/>
          </a:prstGeom>
          <a:solidFill>
            <a:srgbClr val="93BC9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55E1B7-0913-5C46-BDA6-AFA6C3AF06BC}"/>
              </a:ext>
            </a:extLst>
          </p:cNvPr>
          <p:cNvSpPr txBox="1"/>
          <p:nvPr/>
        </p:nvSpPr>
        <p:spPr>
          <a:xfrm>
            <a:off x="4619103" y="6052260"/>
            <a:ext cx="1209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Not sampled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213942-7F33-B346-93CA-910286742007}"/>
              </a:ext>
            </a:extLst>
          </p:cNvPr>
          <p:cNvSpPr txBox="1"/>
          <p:nvPr/>
        </p:nvSpPr>
        <p:spPr>
          <a:xfrm>
            <a:off x="4605967" y="6292751"/>
            <a:ext cx="7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Dead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5E0480-3C36-9A43-B63C-2CB7DCD4DA9F}"/>
              </a:ext>
            </a:extLst>
          </p:cNvPr>
          <p:cNvSpPr txBox="1"/>
          <p:nvPr/>
        </p:nvSpPr>
        <p:spPr>
          <a:xfrm>
            <a:off x="3673628" y="6317037"/>
            <a:ext cx="227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B98A99-CA9E-9742-947F-D7E24E2F52DD}"/>
              </a:ext>
            </a:extLst>
          </p:cNvPr>
          <p:cNvSpPr txBox="1"/>
          <p:nvPr/>
        </p:nvSpPr>
        <p:spPr>
          <a:xfrm>
            <a:off x="3673628" y="6055366"/>
            <a:ext cx="227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B33DAB-F561-ED49-B31C-2795E0EDCA7B}"/>
              </a:ext>
            </a:extLst>
          </p:cNvPr>
          <p:cNvSpPr txBox="1"/>
          <p:nvPr/>
        </p:nvSpPr>
        <p:spPr>
          <a:xfrm>
            <a:off x="3671540" y="6558093"/>
            <a:ext cx="64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 + 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72225-512A-F64E-82A9-B7B99C89160B}"/>
              </a:ext>
            </a:extLst>
          </p:cNvPr>
          <p:cNvSpPr txBox="1"/>
          <p:nvPr/>
        </p:nvSpPr>
        <p:spPr>
          <a:xfrm>
            <a:off x="3678963" y="6793960"/>
            <a:ext cx="64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D +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1AF2DD-1DD3-F94C-B281-4CCAFCFB0857}"/>
              </a:ext>
            </a:extLst>
          </p:cNvPr>
          <p:cNvSpPr txBox="1"/>
          <p:nvPr/>
        </p:nvSpPr>
        <p:spPr>
          <a:xfrm>
            <a:off x="3678210" y="7022615"/>
            <a:ext cx="64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 + 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100346-089C-8744-B4AB-92180E1D2965}"/>
              </a:ext>
            </a:extLst>
          </p:cNvPr>
          <p:cNvSpPr/>
          <p:nvPr/>
        </p:nvSpPr>
        <p:spPr>
          <a:xfrm>
            <a:off x="4459129" y="6599342"/>
            <a:ext cx="198354" cy="175996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7E22CF-6BD6-0447-9001-73A67DCD23D1}"/>
              </a:ext>
            </a:extLst>
          </p:cNvPr>
          <p:cNvSpPr txBox="1"/>
          <p:nvPr/>
        </p:nvSpPr>
        <p:spPr>
          <a:xfrm>
            <a:off x="4607463" y="6547529"/>
            <a:ext cx="103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Photo only</a:t>
            </a:r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9C6005B3-BB83-0646-B79D-AFB4A47BF38B}"/>
              </a:ext>
            </a:extLst>
          </p:cNvPr>
          <p:cNvSpPr/>
          <p:nvPr/>
        </p:nvSpPr>
        <p:spPr>
          <a:xfrm>
            <a:off x="1445530" y="907394"/>
            <a:ext cx="83994" cy="1461685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8A016BA2-71F6-974A-9F5D-B3FFD1C47C27}"/>
              </a:ext>
            </a:extLst>
          </p:cNvPr>
          <p:cNvSpPr/>
          <p:nvPr/>
        </p:nvSpPr>
        <p:spPr>
          <a:xfrm>
            <a:off x="1447296" y="2872232"/>
            <a:ext cx="88310" cy="2119298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B14D1580-4DBF-0344-ACEA-871820F554F6}"/>
              </a:ext>
            </a:extLst>
          </p:cNvPr>
          <p:cNvSpPr/>
          <p:nvPr/>
        </p:nvSpPr>
        <p:spPr>
          <a:xfrm>
            <a:off x="1447129" y="4996581"/>
            <a:ext cx="88477" cy="275595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Bracket 59">
            <a:extLst>
              <a:ext uri="{FF2B5EF4-FFF2-40B4-BE49-F238E27FC236}">
                <a16:creationId xmlns:a16="http://schemas.microsoft.com/office/drawing/2014/main" id="{C886614A-DFB9-BA42-96AE-5CB2D92A488A}"/>
              </a:ext>
            </a:extLst>
          </p:cNvPr>
          <p:cNvSpPr/>
          <p:nvPr/>
        </p:nvSpPr>
        <p:spPr>
          <a:xfrm>
            <a:off x="1447620" y="5277227"/>
            <a:ext cx="81904" cy="1376678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Bracket 60">
            <a:extLst>
              <a:ext uri="{FF2B5EF4-FFF2-40B4-BE49-F238E27FC236}">
                <a16:creationId xmlns:a16="http://schemas.microsoft.com/office/drawing/2014/main" id="{1676964D-AF2A-4B47-96D6-4F16B37CD169}"/>
              </a:ext>
            </a:extLst>
          </p:cNvPr>
          <p:cNvSpPr/>
          <p:nvPr/>
        </p:nvSpPr>
        <p:spPr>
          <a:xfrm>
            <a:off x="1444646" y="2376075"/>
            <a:ext cx="84878" cy="491106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Bracket 61">
            <a:extLst>
              <a:ext uri="{FF2B5EF4-FFF2-40B4-BE49-F238E27FC236}">
                <a16:creationId xmlns:a16="http://schemas.microsoft.com/office/drawing/2014/main" id="{D3B64890-28E2-0648-A3D5-2254475A429B}"/>
              </a:ext>
            </a:extLst>
          </p:cNvPr>
          <p:cNvSpPr/>
          <p:nvPr/>
        </p:nvSpPr>
        <p:spPr>
          <a:xfrm>
            <a:off x="3724822" y="906139"/>
            <a:ext cx="86492" cy="1040726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 Bracket 62">
            <a:extLst>
              <a:ext uri="{FF2B5EF4-FFF2-40B4-BE49-F238E27FC236}">
                <a16:creationId xmlns:a16="http://schemas.microsoft.com/office/drawing/2014/main" id="{040F0D9E-8DB9-D045-99D1-B261947C957E}"/>
              </a:ext>
            </a:extLst>
          </p:cNvPr>
          <p:cNvSpPr/>
          <p:nvPr/>
        </p:nvSpPr>
        <p:spPr>
          <a:xfrm>
            <a:off x="3724008" y="2242953"/>
            <a:ext cx="87306" cy="1165620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ket 63">
            <a:extLst>
              <a:ext uri="{FF2B5EF4-FFF2-40B4-BE49-F238E27FC236}">
                <a16:creationId xmlns:a16="http://schemas.microsoft.com/office/drawing/2014/main" id="{81D75DD5-2BED-5F45-BB6F-1D514642D7BF}"/>
              </a:ext>
            </a:extLst>
          </p:cNvPr>
          <p:cNvSpPr/>
          <p:nvPr/>
        </p:nvSpPr>
        <p:spPr>
          <a:xfrm>
            <a:off x="3724007" y="1961598"/>
            <a:ext cx="87307" cy="281609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Bracket 64">
            <a:extLst>
              <a:ext uri="{FF2B5EF4-FFF2-40B4-BE49-F238E27FC236}">
                <a16:creationId xmlns:a16="http://schemas.microsoft.com/office/drawing/2014/main" id="{78134197-9C09-A444-915A-1ADE119FCD17}"/>
              </a:ext>
            </a:extLst>
          </p:cNvPr>
          <p:cNvSpPr/>
          <p:nvPr/>
        </p:nvSpPr>
        <p:spPr>
          <a:xfrm>
            <a:off x="3724048" y="3408573"/>
            <a:ext cx="81508" cy="378004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ket 65">
            <a:extLst>
              <a:ext uri="{FF2B5EF4-FFF2-40B4-BE49-F238E27FC236}">
                <a16:creationId xmlns:a16="http://schemas.microsoft.com/office/drawing/2014/main" id="{46942740-5337-1B4E-8F0E-AC42102AB7B1}"/>
              </a:ext>
            </a:extLst>
          </p:cNvPr>
          <p:cNvSpPr/>
          <p:nvPr/>
        </p:nvSpPr>
        <p:spPr>
          <a:xfrm>
            <a:off x="3724906" y="3795750"/>
            <a:ext cx="80610" cy="1528725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D7D96B-BFD1-BC43-A96D-24D7C1CBC072}"/>
              </a:ext>
            </a:extLst>
          </p:cNvPr>
          <p:cNvSpPr txBox="1"/>
          <p:nvPr/>
        </p:nvSpPr>
        <p:spPr>
          <a:xfrm>
            <a:off x="1026833" y="159212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EAD6F3-1BC7-2148-B661-30B182BBCF55}"/>
              </a:ext>
            </a:extLst>
          </p:cNvPr>
          <p:cNvSpPr txBox="1"/>
          <p:nvPr/>
        </p:nvSpPr>
        <p:spPr>
          <a:xfrm>
            <a:off x="1163353" y="24674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19965A-1F60-154B-A90E-C65B25D033D5}"/>
              </a:ext>
            </a:extLst>
          </p:cNvPr>
          <p:cNvSpPr txBox="1"/>
          <p:nvPr/>
        </p:nvSpPr>
        <p:spPr>
          <a:xfrm>
            <a:off x="1111473" y="36623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05A7B3-8A26-F742-87BB-C3E4C45F7F6E}"/>
              </a:ext>
            </a:extLst>
          </p:cNvPr>
          <p:cNvSpPr txBox="1"/>
          <p:nvPr/>
        </p:nvSpPr>
        <p:spPr>
          <a:xfrm>
            <a:off x="1137194" y="49519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BB1941-3E38-B94D-98EE-751F3A7DA8D3}"/>
              </a:ext>
            </a:extLst>
          </p:cNvPr>
          <p:cNvSpPr txBox="1"/>
          <p:nvPr/>
        </p:nvSpPr>
        <p:spPr>
          <a:xfrm>
            <a:off x="980038" y="573594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E5B5EA-C692-2D4F-AFC3-212BF1235DB0}"/>
              </a:ext>
            </a:extLst>
          </p:cNvPr>
          <p:cNvSpPr txBox="1"/>
          <p:nvPr/>
        </p:nvSpPr>
        <p:spPr>
          <a:xfrm rot="16200000">
            <a:off x="-182836" y="330046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Human disturbance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7FBF36-1F12-924E-9BE9-1D7E69EE057C}"/>
              </a:ext>
            </a:extLst>
          </p:cNvPr>
          <p:cNvSpPr txBox="1"/>
          <p:nvPr/>
        </p:nvSpPr>
        <p:spPr>
          <a:xfrm>
            <a:off x="3308619" y="122735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2F752B-DDD1-3144-B374-357F9EE77342}"/>
              </a:ext>
            </a:extLst>
          </p:cNvPr>
          <p:cNvSpPr txBox="1"/>
          <p:nvPr/>
        </p:nvSpPr>
        <p:spPr>
          <a:xfrm>
            <a:off x="3380725" y="32580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DABB26-F640-A048-AA2F-57E197A12E95}"/>
              </a:ext>
            </a:extLst>
          </p:cNvPr>
          <p:cNvSpPr txBox="1"/>
          <p:nvPr/>
        </p:nvSpPr>
        <p:spPr>
          <a:xfrm>
            <a:off x="3377051" y="255014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D021E96-34F1-D34B-AA38-14BBC7EE5127}"/>
              </a:ext>
            </a:extLst>
          </p:cNvPr>
          <p:cNvSpPr txBox="1"/>
          <p:nvPr/>
        </p:nvSpPr>
        <p:spPr>
          <a:xfrm>
            <a:off x="3385563" y="19214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A0AD071-1D9B-5244-BBBD-A7B57CEC6BBB}"/>
              </a:ext>
            </a:extLst>
          </p:cNvPr>
          <p:cNvSpPr txBox="1"/>
          <p:nvPr/>
        </p:nvSpPr>
        <p:spPr>
          <a:xfrm>
            <a:off x="3267496" y="438118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9C8F2E-4D01-374C-A4A7-9A559B13FFD2}"/>
              </a:ext>
            </a:extLst>
          </p:cNvPr>
          <p:cNvSpPr txBox="1"/>
          <p:nvPr/>
        </p:nvSpPr>
        <p:spPr>
          <a:xfrm>
            <a:off x="3325573" y="560080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44BB05-87F8-1649-B53A-70E933813E4C}"/>
              </a:ext>
            </a:extLst>
          </p:cNvPr>
          <p:cNvSpPr txBox="1"/>
          <p:nvPr/>
        </p:nvSpPr>
        <p:spPr>
          <a:xfrm>
            <a:off x="1088022" y="501462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8119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7F8F8-C875-1D4B-A641-A535D00A3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" r="65917" b="4985"/>
          <a:stretch/>
        </p:blipFill>
        <p:spPr>
          <a:xfrm>
            <a:off x="225468" y="509864"/>
            <a:ext cx="3997084" cy="5792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9E4B8-1ABC-FC45-9618-735239833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3415" r="38778" b="31333"/>
          <a:stretch/>
        </p:blipFill>
        <p:spPr>
          <a:xfrm>
            <a:off x="6161314" y="729648"/>
            <a:ext cx="1598023" cy="250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EB7BF-13CF-3A48-B6E2-7D727F66F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83" r="50000" b="52462"/>
          <a:stretch/>
        </p:blipFill>
        <p:spPr>
          <a:xfrm>
            <a:off x="4155440" y="508000"/>
            <a:ext cx="1940560" cy="2897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9AE5F-FC66-DA43-8D5A-CB3BFC06B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36" t="34342" r="23708" b="33318"/>
          <a:stretch/>
        </p:blipFill>
        <p:spPr>
          <a:xfrm>
            <a:off x="6201019" y="3072957"/>
            <a:ext cx="2115506" cy="2302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0A135A-3424-4740-A60D-767B16BB8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30" t="34342" b="46470"/>
          <a:stretch/>
        </p:blipFill>
        <p:spPr>
          <a:xfrm>
            <a:off x="6227758" y="5353793"/>
            <a:ext cx="3342143" cy="1366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58531-0DD1-244F-86C2-5CB0687F3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30" t="53514" b="33318"/>
          <a:stretch/>
        </p:blipFill>
        <p:spPr>
          <a:xfrm>
            <a:off x="8034762" y="729649"/>
            <a:ext cx="3342143" cy="937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22595-AE01-3B4F-A2E3-6B9F271CACEF}"/>
              </a:ext>
            </a:extLst>
          </p:cNvPr>
          <p:cNvSpPr txBox="1"/>
          <p:nvPr/>
        </p:nvSpPr>
        <p:spPr>
          <a:xfrm rot="16200000">
            <a:off x="234617" y="6485704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67E45-B608-BC41-A5AE-8CA228023AD6}"/>
              </a:ext>
            </a:extLst>
          </p:cNvPr>
          <p:cNvSpPr txBox="1"/>
          <p:nvPr/>
        </p:nvSpPr>
        <p:spPr>
          <a:xfrm rot="16200000">
            <a:off x="507061" y="6479177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ED78E-D3CC-AE43-961B-BCC53E01C7DB}"/>
              </a:ext>
            </a:extLst>
          </p:cNvPr>
          <p:cNvSpPr txBox="1"/>
          <p:nvPr/>
        </p:nvSpPr>
        <p:spPr>
          <a:xfrm rot="16200000">
            <a:off x="750895" y="6497046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5966D-89C9-8140-AF3E-6ACF78541E9B}"/>
              </a:ext>
            </a:extLst>
          </p:cNvPr>
          <p:cNvSpPr txBox="1"/>
          <p:nvPr/>
        </p:nvSpPr>
        <p:spPr>
          <a:xfrm rot="16200000">
            <a:off x="1064140" y="644975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84D38-0DA3-9542-94E9-14DEF3A8F8E7}"/>
              </a:ext>
            </a:extLst>
          </p:cNvPr>
          <p:cNvSpPr txBox="1"/>
          <p:nvPr/>
        </p:nvSpPr>
        <p:spPr>
          <a:xfrm rot="16200000">
            <a:off x="1264866" y="6476497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80BF4-BD60-2E42-98C7-8DDF64EED018}"/>
              </a:ext>
            </a:extLst>
          </p:cNvPr>
          <p:cNvSpPr txBox="1"/>
          <p:nvPr/>
        </p:nvSpPr>
        <p:spPr>
          <a:xfrm rot="16200000">
            <a:off x="1523357" y="6486459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57F62-C776-EC4F-931C-4BE1ABE87788}"/>
              </a:ext>
            </a:extLst>
          </p:cNvPr>
          <p:cNvSpPr txBox="1"/>
          <p:nvPr/>
        </p:nvSpPr>
        <p:spPr>
          <a:xfrm rot="16200000">
            <a:off x="1813382" y="644975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CE2DC7-92C2-DE49-93EA-D3F410A5D2D1}"/>
              </a:ext>
            </a:extLst>
          </p:cNvPr>
          <p:cNvSpPr txBox="1"/>
          <p:nvPr/>
        </p:nvSpPr>
        <p:spPr>
          <a:xfrm rot="16200000">
            <a:off x="2087760" y="6509659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BE7C0D-24C4-7349-B396-C8D1F90540DC}"/>
              </a:ext>
            </a:extLst>
          </p:cNvPr>
          <p:cNvSpPr txBox="1"/>
          <p:nvPr/>
        </p:nvSpPr>
        <p:spPr>
          <a:xfrm rot="16200000">
            <a:off x="2360204" y="6503132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C0A1D0-76AE-FD48-8AF8-369EAD6E4734}"/>
              </a:ext>
            </a:extLst>
          </p:cNvPr>
          <p:cNvSpPr txBox="1"/>
          <p:nvPr/>
        </p:nvSpPr>
        <p:spPr>
          <a:xfrm rot="16200000">
            <a:off x="2604038" y="6521001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6D26C-6014-EB43-AF59-CC54C9EB56A6}"/>
              </a:ext>
            </a:extLst>
          </p:cNvPr>
          <p:cNvSpPr txBox="1"/>
          <p:nvPr/>
        </p:nvSpPr>
        <p:spPr>
          <a:xfrm rot="16200000">
            <a:off x="2917283" y="647371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E011A9-58E9-9C45-939A-F9EAB6248764}"/>
              </a:ext>
            </a:extLst>
          </p:cNvPr>
          <p:cNvSpPr txBox="1"/>
          <p:nvPr/>
        </p:nvSpPr>
        <p:spPr>
          <a:xfrm rot="16200000">
            <a:off x="3118009" y="6500452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C0F19A-C71D-6C4A-BBDB-BC4AA9DE8926}"/>
              </a:ext>
            </a:extLst>
          </p:cNvPr>
          <p:cNvSpPr txBox="1"/>
          <p:nvPr/>
        </p:nvSpPr>
        <p:spPr>
          <a:xfrm rot="16200000">
            <a:off x="3376500" y="6510414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CD2379-4115-F047-9A54-569946E7B54B}"/>
              </a:ext>
            </a:extLst>
          </p:cNvPr>
          <p:cNvSpPr txBox="1"/>
          <p:nvPr/>
        </p:nvSpPr>
        <p:spPr>
          <a:xfrm rot="16200000">
            <a:off x="3666525" y="647371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C2C4C-427B-D245-8D01-F1869D51E5D5}"/>
              </a:ext>
            </a:extLst>
          </p:cNvPr>
          <p:cNvSpPr txBox="1"/>
          <p:nvPr/>
        </p:nvSpPr>
        <p:spPr>
          <a:xfrm rot="16200000">
            <a:off x="3940904" y="362433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E00FE0-C09F-AE49-926F-EC90C8E70B60}"/>
              </a:ext>
            </a:extLst>
          </p:cNvPr>
          <p:cNvSpPr txBox="1"/>
          <p:nvPr/>
        </p:nvSpPr>
        <p:spPr>
          <a:xfrm rot="16200000">
            <a:off x="4213348" y="361780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D580EB-167D-E748-944E-09305E314935}"/>
              </a:ext>
            </a:extLst>
          </p:cNvPr>
          <p:cNvSpPr txBox="1"/>
          <p:nvPr/>
        </p:nvSpPr>
        <p:spPr>
          <a:xfrm rot="16200000">
            <a:off x="4457182" y="363567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8B3A91-B9B2-B748-A29D-F5AAE00E33FB}"/>
              </a:ext>
            </a:extLst>
          </p:cNvPr>
          <p:cNvSpPr txBox="1"/>
          <p:nvPr/>
        </p:nvSpPr>
        <p:spPr>
          <a:xfrm rot="16200000">
            <a:off x="4770427" y="358839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EB9C04-D963-0749-BD5D-E86752D0E703}"/>
              </a:ext>
            </a:extLst>
          </p:cNvPr>
          <p:cNvSpPr txBox="1"/>
          <p:nvPr/>
        </p:nvSpPr>
        <p:spPr>
          <a:xfrm rot="16200000">
            <a:off x="4971153" y="361512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1A2782-69B9-2B44-9F37-BB0A296609B3}"/>
              </a:ext>
            </a:extLst>
          </p:cNvPr>
          <p:cNvSpPr txBox="1"/>
          <p:nvPr/>
        </p:nvSpPr>
        <p:spPr>
          <a:xfrm rot="16200000">
            <a:off x="5229644" y="362509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A09300-8E04-EF4D-B16D-2D92C6A9C6D6}"/>
              </a:ext>
            </a:extLst>
          </p:cNvPr>
          <p:cNvSpPr txBox="1"/>
          <p:nvPr/>
        </p:nvSpPr>
        <p:spPr>
          <a:xfrm rot="16200000">
            <a:off x="5519669" y="358839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63CBA-57D8-6A42-9F0F-CBF6EE8D57A2}"/>
              </a:ext>
            </a:extLst>
          </p:cNvPr>
          <p:cNvSpPr txBox="1"/>
          <p:nvPr/>
        </p:nvSpPr>
        <p:spPr>
          <a:xfrm rot="16200000">
            <a:off x="-1085751" y="2833737"/>
            <a:ext cx="2359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Proportional abundance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75195-8EE3-7046-8716-43424BD15320}"/>
              </a:ext>
            </a:extLst>
          </p:cNvPr>
          <p:cNvSpPr txBox="1"/>
          <p:nvPr/>
        </p:nvSpPr>
        <p:spPr>
          <a:xfrm>
            <a:off x="2825769" y="7082428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Expedition month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D2B596-0C56-E14D-AE4C-33D8F2A43277}"/>
              </a:ext>
            </a:extLst>
          </p:cNvPr>
          <p:cNvSpPr txBox="1"/>
          <p:nvPr/>
        </p:nvSpPr>
        <p:spPr>
          <a:xfrm>
            <a:off x="6161314" y="508000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ITS2 type profile</a:t>
            </a:r>
          </a:p>
        </p:txBody>
      </p:sp>
    </p:spTree>
    <p:extLst>
      <p:ext uri="{BB962C8B-B14F-4D97-AF65-F5344CB8AC3E}">
        <p14:creationId xmlns:p14="http://schemas.microsoft.com/office/powerpoint/2010/main" val="371774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C2033-BE91-5B4E-86BA-056CD8A0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" r="69298" b="5091"/>
          <a:stretch/>
        </p:blipFill>
        <p:spPr>
          <a:xfrm>
            <a:off x="299646" y="483734"/>
            <a:ext cx="3975792" cy="5793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9208B-7CA6-F048-97B7-1796023B9F5C}"/>
              </a:ext>
            </a:extLst>
          </p:cNvPr>
          <p:cNvSpPr txBox="1"/>
          <p:nvPr/>
        </p:nvSpPr>
        <p:spPr>
          <a:xfrm rot="16200000">
            <a:off x="-1010693" y="2833737"/>
            <a:ext cx="2359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Proportional abundance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6AFBE-9C3C-6E49-B911-3EDC70F14869}"/>
              </a:ext>
            </a:extLst>
          </p:cNvPr>
          <p:cNvSpPr txBox="1"/>
          <p:nvPr/>
        </p:nvSpPr>
        <p:spPr>
          <a:xfrm>
            <a:off x="6133239" y="481264"/>
            <a:ext cx="153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ITS2 type profile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D13D27-2AD2-3843-A939-C4654DE7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88" t="34979" r="41942" b="34346"/>
          <a:stretch/>
        </p:blipFill>
        <p:spPr>
          <a:xfrm>
            <a:off x="6133239" y="789041"/>
            <a:ext cx="2328203" cy="2374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359A5-14E1-4E4B-874F-095B91777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42" t="71247" r="42095" b="26290"/>
          <a:stretch/>
        </p:blipFill>
        <p:spPr>
          <a:xfrm>
            <a:off x="6433276" y="2788157"/>
            <a:ext cx="2156819" cy="1906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4AF2C-3BE8-F749-87F6-07B08059C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34" t="34979" r="27313" b="36727"/>
          <a:stretch/>
        </p:blipFill>
        <p:spPr>
          <a:xfrm>
            <a:off x="6186728" y="3109539"/>
            <a:ext cx="2444660" cy="21904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F3008-336B-114F-A7B1-54298E95D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78" t="34979" r="-1" b="51913"/>
          <a:stretch/>
        </p:blipFill>
        <p:spPr>
          <a:xfrm>
            <a:off x="6131798" y="5408568"/>
            <a:ext cx="3699909" cy="10147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41677B-FE70-6147-8187-C95BEC5D9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34" t="62908" r="19943" b="34346"/>
          <a:stretch/>
        </p:blipFill>
        <p:spPr>
          <a:xfrm>
            <a:off x="6184935" y="5265637"/>
            <a:ext cx="3699902" cy="2126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025AF8-5DA7-3E45-B505-A13FC98E0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78" t="48058" r="-1" b="36655"/>
          <a:stretch/>
        </p:blipFill>
        <p:spPr>
          <a:xfrm>
            <a:off x="8412724" y="789041"/>
            <a:ext cx="3699909" cy="11835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60C697-FB30-904B-B497-11E91FC47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0" r="56163" b="52197"/>
          <a:stretch/>
        </p:blipFill>
        <p:spPr>
          <a:xfrm>
            <a:off x="4256313" y="481264"/>
            <a:ext cx="1801148" cy="2917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F04E0F-324D-C442-8A17-354A789D9713}"/>
              </a:ext>
            </a:extLst>
          </p:cNvPr>
          <p:cNvSpPr txBox="1"/>
          <p:nvPr/>
        </p:nvSpPr>
        <p:spPr>
          <a:xfrm rot="16200000">
            <a:off x="271687" y="646099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788713-B307-2241-90F6-45F2C2208F3F}"/>
              </a:ext>
            </a:extLst>
          </p:cNvPr>
          <p:cNvSpPr txBox="1"/>
          <p:nvPr/>
        </p:nvSpPr>
        <p:spPr>
          <a:xfrm rot="16200000">
            <a:off x="544131" y="645446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8E809-5D40-2244-9158-69D78DB224C3}"/>
              </a:ext>
            </a:extLst>
          </p:cNvPr>
          <p:cNvSpPr txBox="1"/>
          <p:nvPr/>
        </p:nvSpPr>
        <p:spPr>
          <a:xfrm rot="16200000">
            <a:off x="787965" y="6472333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8B8D8-6CD7-1048-889C-90865DF48FE5}"/>
              </a:ext>
            </a:extLst>
          </p:cNvPr>
          <p:cNvSpPr txBox="1"/>
          <p:nvPr/>
        </p:nvSpPr>
        <p:spPr>
          <a:xfrm rot="16200000">
            <a:off x="1101210" y="642504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5ED9A5-99CC-E14B-A1AC-3B07A55D06CF}"/>
              </a:ext>
            </a:extLst>
          </p:cNvPr>
          <p:cNvSpPr txBox="1"/>
          <p:nvPr/>
        </p:nvSpPr>
        <p:spPr>
          <a:xfrm rot="16200000">
            <a:off x="1301936" y="645178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6CA346-D51D-9A45-A24E-C13FD5CBF16C}"/>
              </a:ext>
            </a:extLst>
          </p:cNvPr>
          <p:cNvSpPr txBox="1"/>
          <p:nvPr/>
        </p:nvSpPr>
        <p:spPr>
          <a:xfrm rot="16200000">
            <a:off x="1560427" y="646174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ED03A1-F889-3A4E-96B1-3CFDD0791CF0}"/>
              </a:ext>
            </a:extLst>
          </p:cNvPr>
          <p:cNvSpPr txBox="1"/>
          <p:nvPr/>
        </p:nvSpPr>
        <p:spPr>
          <a:xfrm rot="16200000">
            <a:off x="1850452" y="642504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7D49D8-9AFB-6540-B636-21D3A4AB617D}"/>
              </a:ext>
            </a:extLst>
          </p:cNvPr>
          <p:cNvSpPr txBox="1"/>
          <p:nvPr/>
        </p:nvSpPr>
        <p:spPr>
          <a:xfrm rot="16200000">
            <a:off x="2124830" y="648494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98D7F-610E-764F-A608-5C013BD4456A}"/>
              </a:ext>
            </a:extLst>
          </p:cNvPr>
          <p:cNvSpPr txBox="1"/>
          <p:nvPr/>
        </p:nvSpPr>
        <p:spPr>
          <a:xfrm rot="16200000">
            <a:off x="2397274" y="647841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47487F-C4C4-1249-B56A-7D43457AAC79}"/>
              </a:ext>
            </a:extLst>
          </p:cNvPr>
          <p:cNvSpPr txBox="1"/>
          <p:nvPr/>
        </p:nvSpPr>
        <p:spPr>
          <a:xfrm rot="16200000">
            <a:off x="2641108" y="649628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B9FC3-7CAC-7140-B92F-B3E6F58CB742}"/>
              </a:ext>
            </a:extLst>
          </p:cNvPr>
          <p:cNvSpPr txBox="1"/>
          <p:nvPr/>
        </p:nvSpPr>
        <p:spPr>
          <a:xfrm rot="16200000">
            <a:off x="2954353" y="644900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BD9B5-328C-4F47-9191-664F20E0DE68}"/>
              </a:ext>
            </a:extLst>
          </p:cNvPr>
          <p:cNvSpPr txBox="1"/>
          <p:nvPr/>
        </p:nvSpPr>
        <p:spPr>
          <a:xfrm rot="16200000">
            <a:off x="3155079" y="647573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E6B37F-9409-0E48-AE25-0905A28DEE46}"/>
              </a:ext>
            </a:extLst>
          </p:cNvPr>
          <p:cNvSpPr txBox="1"/>
          <p:nvPr/>
        </p:nvSpPr>
        <p:spPr>
          <a:xfrm rot="16200000">
            <a:off x="3413570" y="648570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9B5004-F718-5846-8CE2-AE15AC2E7EEA}"/>
              </a:ext>
            </a:extLst>
          </p:cNvPr>
          <p:cNvSpPr txBox="1"/>
          <p:nvPr/>
        </p:nvSpPr>
        <p:spPr>
          <a:xfrm rot="16200000">
            <a:off x="3703595" y="644900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EF135-8004-7546-8823-6AA7842F9BC6}"/>
              </a:ext>
            </a:extLst>
          </p:cNvPr>
          <p:cNvSpPr txBox="1"/>
          <p:nvPr/>
        </p:nvSpPr>
        <p:spPr>
          <a:xfrm>
            <a:off x="2862839" y="7057715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Expedition month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8ABFEB-938D-3748-BEE2-66006FEB2708}"/>
              </a:ext>
            </a:extLst>
          </p:cNvPr>
          <p:cNvSpPr txBox="1"/>
          <p:nvPr/>
        </p:nvSpPr>
        <p:spPr>
          <a:xfrm rot="16200000">
            <a:off x="3999653" y="359539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28B3B3-25FF-7D4E-926F-E8DFDE94B6C6}"/>
              </a:ext>
            </a:extLst>
          </p:cNvPr>
          <p:cNvSpPr txBox="1"/>
          <p:nvPr/>
        </p:nvSpPr>
        <p:spPr>
          <a:xfrm rot="16200000">
            <a:off x="4272097" y="358886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942EA1-2E86-1348-BBA0-2988CF2DCDF9}"/>
              </a:ext>
            </a:extLst>
          </p:cNvPr>
          <p:cNvSpPr txBox="1"/>
          <p:nvPr/>
        </p:nvSpPr>
        <p:spPr>
          <a:xfrm rot="16200000">
            <a:off x="4515931" y="360673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D68622-8E18-CD48-9F82-4A4C656C50F4}"/>
              </a:ext>
            </a:extLst>
          </p:cNvPr>
          <p:cNvSpPr txBox="1"/>
          <p:nvPr/>
        </p:nvSpPr>
        <p:spPr>
          <a:xfrm rot="16200000">
            <a:off x="4829176" y="355945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22552F-ED94-C54C-A76F-3EFACC54FF61}"/>
              </a:ext>
            </a:extLst>
          </p:cNvPr>
          <p:cNvSpPr txBox="1"/>
          <p:nvPr/>
        </p:nvSpPr>
        <p:spPr>
          <a:xfrm rot="16200000">
            <a:off x="5029902" y="358618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4542C-0052-4742-9AD2-4D22EB1E87BA}"/>
              </a:ext>
            </a:extLst>
          </p:cNvPr>
          <p:cNvSpPr txBox="1"/>
          <p:nvPr/>
        </p:nvSpPr>
        <p:spPr>
          <a:xfrm rot="16200000">
            <a:off x="5288393" y="359615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3A96B7-C110-AF4A-BE8B-479E5963072A}"/>
              </a:ext>
            </a:extLst>
          </p:cNvPr>
          <p:cNvSpPr txBox="1"/>
          <p:nvPr/>
        </p:nvSpPr>
        <p:spPr>
          <a:xfrm rot="16200000">
            <a:off x="5578418" y="355945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</p:spTree>
    <p:extLst>
      <p:ext uri="{BB962C8B-B14F-4D97-AF65-F5344CB8AC3E}">
        <p14:creationId xmlns:p14="http://schemas.microsoft.com/office/powerpoint/2010/main" val="33227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93AD3-5568-9345-94DC-9A233F846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3415" r="38778" b="31333"/>
          <a:stretch/>
        </p:blipFill>
        <p:spPr>
          <a:xfrm>
            <a:off x="6161314" y="729648"/>
            <a:ext cx="1598023" cy="2509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676FDD-41F7-9949-ABE7-AAA59067F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36" t="34342" r="23708" b="33318"/>
          <a:stretch/>
        </p:blipFill>
        <p:spPr>
          <a:xfrm>
            <a:off x="6201019" y="3072957"/>
            <a:ext cx="2115506" cy="2302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BEB69-B042-DF49-ABF4-EB21ABC69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34342" b="46470"/>
          <a:stretch/>
        </p:blipFill>
        <p:spPr>
          <a:xfrm>
            <a:off x="6212768" y="5338803"/>
            <a:ext cx="3342143" cy="1366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EA5C6-A07B-DD40-B171-C4F6F1610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53514" b="44354"/>
          <a:stretch/>
        </p:blipFill>
        <p:spPr>
          <a:xfrm>
            <a:off x="8052642" y="1290675"/>
            <a:ext cx="3530851" cy="160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1FC8B-2C9D-F640-9E65-56D6ED4C669C}"/>
              </a:ext>
            </a:extLst>
          </p:cNvPr>
          <p:cNvSpPr txBox="1"/>
          <p:nvPr/>
        </p:nvSpPr>
        <p:spPr>
          <a:xfrm>
            <a:off x="6161314" y="508000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ITS2 type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B707E-0F78-594A-BD80-F53D5107A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8" t="44244" r="41942" b="34346"/>
          <a:stretch/>
        </p:blipFill>
        <p:spPr>
          <a:xfrm>
            <a:off x="793488" y="2061275"/>
            <a:ext cx="2328203" cy="1657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D5E16E-9376-8D48-8613-332492404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4" t="34979" r="27313" b="36727"/>
          <a:stretch/>
        </p:blipFill>
        <p:spPr>
          <a:xfrm>
            <a:off x="846977" y="3664470"/>
            <a:ext cx="2444660" cy="2190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A8E4A-B4B3-A443-86D9-FF4FEDE89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34979" r="-1" b="51913"/>
          <a:stretch/>
        </p:blipFill>
        <p:spPr>
          <a:xfrm>
            <a:off x="792047" y="5963499"/>
            <a:ext cx="3699909" cy="101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C0B8E5-AE49-CF49-BF44-B99613CC8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4" t="62908" r="19943" b="34346"/>
          <a:stretch/>
        </p:blipFill>
        <p:spPr>
          <a:xfrm>
            <a:off x="845184" y="5820568"/>
            <a:ext cx="3699902" cy="2126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ECEB19-B7C6-6E43-9517-9E41063FD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48058" r="-1" b="47553"/>
          <a:stretch/>
        </p:blipFill>
        <p:spPr>
          <a:xfrm>
            <a:off x="7984416" y="950899"/>
            <a:ext cx="3699909" cy="339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DDDE62-AD55-2E43-8037-84CD8F577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2" t="71247" r="42095" b="26290"/>
          <a:stretch/>
        </p:blipFill>
        <p:spPr>
          <a:xfrm>
            <a:off x="1091502" y="3324197"/>
            <a:ext cx="2156819" cy="1906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CC3DFB-E5DF-4244-9D39-6348EBBEA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56537" r="-1" b="41391"/>
          <a:stretch/>
        </p:blipFill>
        <p:spPr>
          <a:xfrm>
            <a:off x="7981241" y="1429262"/>
            <a:ext cx="3699909" cy="160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E328B-9483-0E40-8018-99D23450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55553" b="38220"/>
          <a:stretch/>
        </p:blipFill>
        <p:spPr>
          <a:xfrm>
            <a:off x="8049467" y="1596032"/>
            <a:ext cx="3530851" cy="46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B32FB6-40D0-4F4B-BB77-BA20CA88B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58981" r="-1" b="38947"/>
          <a:stretch/>
        </p:blipFill>
        <p:spPr>
          <a:xfrm>
            <a:off x="7978066" y="2084975"/>
            <a:ext cx="3699909" cy="1604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AEF906-6B30-2E44-9CA1-D3FF814C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62166" b="33318"/>
          <a:stretch/>
        </p:blipFill>
        <p:spPr>
          <a:xfrm>
            <a:off x="8049467" y="2242219"/>
            <a:ext cx="3530851" cy="3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9B516-3E7D-A345-AD33-B422EAF65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5" t="8762" r="65535" b="61783"/>
          <a:stretch/>
        </p:blipFill>
        <p:spPr>
          <a:xfrm>
            <a:off x="1009893" y="501923"/>
            <a:ext cx="2294349" cy="1563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80928-B13D-CF45-81B3-4EE12B381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" t="8071" r="64756" b="60487"/>
          <a:stretch/>
        </p:blipFill>
        <p:spPr>
          <a:xfrm>
            <a:off x="4755373" y="430451"/>
            <a:ext cx="2331893" cy="1652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0648B3-0058-3C4D-B179-F56BCC43774D}"/>
              </a:ext>
            </a:extLst>
          </p:cNvPr>
          <p:cNvSpPr txBox="1"/>
          <p:nvPr/>
        </p:nvSpPr>
        <p:spPr>
          <a:xfrm rot="16200000">
            <a:off x="-745042" y="220104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Proportional abundance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76B25E-2BCE-7141-93A2-DAC0F1BF4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76" t="8762" r="50508" b="17926"/>
          <a:stretch/>
        </p:blipFill>
        <p:spPr>
          <a:xfrm>
            <a:off x="3304242" y="501922"/>
            <a:ext cx="1118005" cy="3892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392A8F-E059-2548-85C5-78F595AD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2312" r="65516" b="17927"/>
          <a:stretch/>
        </p:blipFill>
        <p:spPr>
          <a:xfrm>
            <a:off x="1009893" y="2385706"/>
            <a:ext cx="2294349" cy="21111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9D7E6A-707A-B442-B1CF-D4F97858E8A1}"/>
              </a:ext>
            </a:extLst>
          </p:cNvPr>
          <p:cNvSpPr txBox="1"/>
          <p:nvPr/>
        </p:nvSpPr>
        <p:spPr>
          <a:xfrm>
            <a:off x="727697" y="2175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B09C2-F728-1F49-8871-B0954F0E1B94}"/>
              </a:ext>
            </a:extLst>
          </p:cNvPr>
          <p:cNvSpPr txBox="1"/>
          <p:nvPr/>
        </p:nvSpPr>
        <p:spPr>
          <a:xfrm>
            <a:off x="4503186" y="19594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b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44506B-210F-B64F-A0BF-ACAF07083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16" t="8071" r="50599" b="18212"/>
          <a:stretch/>
        </p:blipFill>
        <p:spPr>
          <a:xfrm>
            <a:off x="7052650" y="445756"/>
            <a:ext cx="1110275" cy="3875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5746DC5-D616-6847-8012-1E377EF10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4" t="42071" r="64682" b="18212"/>
          <a:stretch/>
        </p:blipFill>
        <p:spPr>
          <a:xfrm>
            <a:off x="4768073" y="2347776"/>
            <a:ext cx="2331893" cy="20879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D7447-F1D8-6144-B765-41B3FFD88A8E}"/>
              </a:ext>
            </a:extLst>
          </p:cNvPr>
          <p:cNvSpPr txBox="1"/>
          <p:nvPr/>
        </p:nvSpPr>
        <p:spPr>
          <a:xfrm>
            <a:off x="3368620" y="437542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Expedition month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8C09FB-B697-ED44-B14E-7CB2D9B77F71}"/>
              </a:ext>
            </a:extLst>
          </p:cNvPr>
          <p:cNvSpPr txBox="1"/>
          <p:nvPr/>
        </p:nvSpPr>
        <p:spPr>
          <a:xfrm>
            <a:off x="812947" y="378935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2943D3-86BF-C14C-97C7-46785E02926D}"/>
              </a:ext>
            </a:extLst>
          </p:cNvPr>
          <p:cNvSpPr txBox="1"/>
          <p:nvPr/>
        </p:nvSpPr>
        <p:spPr>
          <a:xfrm>
            <a:off x="667508" y="303578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0.50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7605C-2D46-1A42-B1DE-71B3C30D5660}"/>
              </a:ext>
            </a:extLst>
          </p:cNvPr>
          <p:cNvSpPr txBox="1"/>
          <p:nvPr/>
        </p:nvSpPr>
        <p:spPr>
          <a:xfrm>
            <a:off x="657998" y="229201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1.00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5BEFAF-9193-6E41-9C98-0FB54151C302}"/>
              </a:ext>
            </a:extLst>
          </p:cNvPr>
          <p:cNvSpPr txBox="1"/>
          <p:nvPr/>
        </p:nvSpPr>
        <p:spPr>
          <a:xfrm>
            <a:off x="661025" y="2673505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0.75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A26995-E034-5B46-A4EA-2A1218E7F87F}"/>
              </a:ext>
            </a:extLst>
          </p:cNvPr>
          <p:cNvSpPr txBox="1"/>
          <p:nvPr/>
        </p:nvSpPr>
        <p:spPr>
          <a:xfrm>
            <a:off x="656614" y="342440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0.25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43E1A4-8606-484F-9D5D-CB6BEDE96369}"/>
              </a:ext>
            </a:extLst>
          </p:cNvPr>
          <p:cNvSpPr txBox="1"/>
          <p:nvPr/>
        </p:nvSpPr>
        <p:spPr>
          <a:xfrm>
            <a:off x="827056" y="192157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ABAFBE-24C7-9846-9913-C2CF39D41FCE}"/>
              </a:ext>
            </a:extLst>
          </p:cNvPr>
          <p:cNvSpPr txBox="1"/>
          <p:nvPr/>
        </p:nvSpPr>
        <p:spPr>
          <a:xfrm>
            <a:off x="681617" y="116800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9ABB3B-F776-FE4D-B97C-74787549FA99}"/>
              </a:ext>
            </a:extLst>
          </p:cNvPr>
          <p:cNvSpPr txBox="1"/>
          <p:nvPr/>
        </p:nvSpPr>
        <p:spPr>
          <a:xfrm>
            <a:off x="672107" y="42423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1.00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9C511E-7730-1648-B61B-077DB03DB3AC}"/>
              </a:ext>
            </a:extLst>
          </p:cNvPr>
          <p:cNvSpPr txBox="1"/>
          <p:nvPr/>
        </p:nvSpPr>
        <p:spPr>
          <a:xfrm>
            <a:off x="675134" y="80571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0.75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34C5DA-5EE8-3A49-B2FC-E0011D09A2E5}"/>
              </a:ext>
            </a:extLst>
          </p:cNvPr>
          <p:cNvSpPr txBox="1"/>
          <p:nvPr/>
        </p:nvSpPr>
        <p:spPr>
          <a:xfrm>
            <a:off x="670723" y="15566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0.25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37A7FE9-57AC-AE45-98B7-F331458C2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932" r="82001" b="26936"/>
          <a:stretch/>
        </p:blipFill>
        <p:spPr>
          <a:xfrm>
            <a:off x="868476" y="5114723"/>
            <a:ext cx="1233098" cy="189809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DD2EF42-1454-0047-9AEF-1304A0B1F307}"/>
              </a:ext>
            </a:extLst>
          </p:cNvPr>
          <p:cNvSpPr/>
          <p:nvPr/>
        </p:nvSpPr>
        <p:spPr>
          <a:xfrm>
            <a:off x="4797832" y="242842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008F26-DCB9-BC4C-AFC0-B627A8C67025}"/>
              </a:ext>
            </a:extLst>
          </p:cNvPr>
          <p:cNvSpPr/>
          <p:nvPr/>
        </p:nvSpPr>
        <p:spPr>
          <a:xfrm>
            <a:off x="5950337" y="243395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A3685-412E-9947-A125-470D42AD1059}"/>
              </a:ext>
            </a:extLst>
          </p:cNvPr>
          <p:cNvSpPr/>
          <p:nvPr/>
        </p:nvSpPr>
        <p:spPr>
          <a:xfrm>
            <a:off x="7095109" y="245223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8E861D-3D6E-0048-B2AE-795BC2F05304}"/>
              </a:ext>
            </a:extLst>
          </p:cNvPr>
          <p:cNvSpPr txBox="1"/>
          <p:nvPr/>
        </p:nvSpPr>
        <p:spPr>
          <a:xfrm>
            <a:off x="4909558" y="230354"/>
            <a:ext cx="860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Low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505745-047C-C542-AE9B-84A9E2DD5369}"/>
              </a:ext>
            </a:extLst>
          </p:cNvPr>
          <p:cNvSpPr txBox="1"/>
          <p:nvPr/>
        </p:nvSpPr>
        <p:spPr>
          <a:xfrm>
            <a:off x="6237441" y="230354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Low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A4203-1536-D844-AA1A-74719CEED3E2}"/>
              </a:ext>
            </a:extLst>
          </p:cNvPr>
          <p:cNvSpPr txBox="1"/>
          <p:nvPr/>
        </p:nvSpPr>
        <p:spPr>
          <a:xfrm>
            <a:off x="7224508" y="236320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Medium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C2FD15-06F5-6B4D-8D4F-059EE844B8A7}"/>
              </a:ext>
            </a:extLst>
          </p:cNvPr>
          <p:cNvSpPr/>
          <p:nvPr/>
        </p:nvSpPr>
        <p:spPr>
          <a:xfrm>
            <a:off x="4810091" y="2129145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EE04BA-1637-134D-85FE-4CB0F986A0AD}"/>
              </a:ext>
            </a:extLst>
          </p:cNvPr>
          <p:cNvSpPr txBox="1"/>
          <p:nvPr/>
        </p:nvSpPr>
        <p:spPr>
          <a:xfrm>
            <a:off x="5075286" y="2112712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High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DA56EE-E603-D04B-AB43-3AE03D0B6B2E}"/>
              </a:ext>
            </a:extLst>
          </p:cNvPr>
          <p:cNvSpPr/>
          <p:nvPr/>
        </p:nvSpPr>
        <p:spPr>
          <a:xfrm>
            <a:off x="5957395" y="2132915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6851EA-0478-DB48-94D2-6678C13C1915}"/>
              </a:ext>
            </a:extLst>
          </p:cNvPr>
          <p:cNvSpPr txBox="1"/>
          <p:nvPr/>
        </p:nvSpPr>
        <p:spPr>
          <a:xfrm>
            <a:off x="6048182" y="2115807"/>
            <a:ext cx="894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High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F93860-113B-E548-BC10-084444015ED4}"/>
              </a:ext>
            </a:extLst>
          </p:cNvPr>
          <p:cNvSpPr/>
          <p:nvPr/>
        </p:nvSpPr>
        <p:spPr>
          <a:xfrm>
            <a:off x="1035248" y="244077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DFC0B0-624D-EF41-A9C8-033CA19C4B0F}"/>
              </a:ext>
            </a:extLst>
          </p:cNvPr>
          <p:cNvSpPr/>
          <p:nvPr/>
        </p:nvSpPr>
        <p:spPr>
          <a:xfrm>
            <a:off x="2187753" y="244630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0A7818-0DDA-7C40-A286-04320B7B3837}"/>
              </a:ext>
            </a:extLst>
          </p:cNvPr>
          <p:cNvSpPr/>
          <p:nvPr/>
        </p:nvSpPr>
        <p:spPr>
          <a:xfrm>
            <a:off x="3332525" y="246458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931DA7-16CF-FA4E-890F-3B3330B441A7}"/>
              </a:ext>
            </a:extLst>
          </p:cNvPr>
          <p:cNvSpPr txBox="1"/>
          <p:nvPr/>
        </p:nvSpPr>
        <p:spPr>
          <a:xfrm>
            <a:off x="1146974" y="231589"/>
            <a:ext cx="860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Low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4D451F-2A37-054D-8E7D-9BE82935F6CA}"/>
              </a:ext>
            </a:extLst>
          </p:cNvPr>
          <p:cNvSpPr txBox="1"/>
          <p:nvPr/>
        </p:nvSpPr>
        <p:spPr>
          <a:xfrm>
            <a:off x="2474857" y="231589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Low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08C3E3-2B4C-9E44-92E1-3A9814EE5BB9}"/>
              </a:ext>
            </a:extLst>
          </p:cNvPr>
          <p:cNvSpPr txBox="1"/>
          <p:nvPr/>
        </p:nvSpPr>
        <p:spPr>
          <a:xfrm>
            <a:off x="3461924" y="237555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Medium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992B92-63CF-DB47-9CD5-E246266E0C97}"/>
              </a:ext>
            </a:extLst>
          </p:cNvPr>
          <p:cNvSpPr/>
          <p:nvPr/>
        </p:nvSpPr>
        <p:spPr>
          <a:xfrm>
            <a:off x="1047507" y="2130380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DA93B9-42CE-294B-8214-A24C6FC44C09}"/>
              </a:ext>
            </a:extLst>
          </p:cNvPr>
          <p:cNvSpPr txBox="1"/>
          <p:nvPr/>
        </p:nvSpPr>
        <p:spPr>
          <a:xfrm>
            <a:off x="1312702" y="2113947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High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869E71-22A9-D443-B690-62D0D57F3418}"/>
              </a:ext>
            </a:extLst>
          </p:cNvPr>
          <p:cNvSpPr/>
          <p:nvPr/>
        </p:nvSpPr>
        <p:spPr>
          <a:xfrm>
            <a:off x="2194811" y="2134150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555166-A988-0D4D-B5E1-A9F6565C65FF}"/>
              </a:ext>
            </a:extLst>
          </p:cNvPr>
          <p:cNvSpPr txBox="1"/>
          <p:nvPr/>
        </p:nvSpPr>
        <p:spPr>
          <a:xfrm>
            <a:off x="2285598" y="2117042"/>
            <a:ext cx="894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High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8F37D0B-DAD7-5B43-BF0C-7D754FBC9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09" r="79590" b="81155"/>
          <a:stretch/>
        </p:blipFill>
        <p:spPr>
          <a:xfrm>
            <a:off x="883914" y="5656295"/>
            <a:ext cx="1375852" cy="22493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A735E7C-31DF-9444-A8BB-B9B60D53C5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35" t="19009" r="3277" b="76702"/>
          <a:stretch/>
        </p:blipFill>
        <p:spPr>
          <a:xfrm>
            <a:off x="2992133" y="7372421"/>
            <a:ext cx="2587752" cy="1774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3037B4C-809C-4746-8DE5-BFE5ACA83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94" t="27933" r="61621" b="43339"/>
          <a:stretch/>
        </p:blipFill>
        <p:spPr>
          <a:xfrm>
            <a:off x="1053575" y="6784338"/>
            <a:ext cx="1355427" cy="12082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B4A91F2-2C6B-E04D-9D24-C36CE681C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32" t="27932" r="32253" b="26936"/>
          <a:stretch/>
        </p:blipFill>
        <p:spPr>
          <a:xfrm>
            <a:off x="2964785" y="5640953"/>
            <a:ext cx="1967206" cy="189809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78FAF75-4F4D-9847-961D-20F0730D5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5" t="27931" b="59583"/>
          <a:stretch/>
        </p:blipFill>
        <p:spPr>
          <a:xfrm>
            <a:off x="2744077" y="7317652"/>
            <a:ext cx="2215871" cy="5251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C94E1E8-766E-8949-A6C8-67DC48A44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95" r="78770" b="76246"/>
          <a:stretch/>
        </p:blipFill>
        <p:spPr>
          <a:xfrm>
            <a:off x="868360" y="6252197"/>
            <a:ext cx="1431102" cy="15556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1BC3599-99FA-D543-BDB4-3204C3F90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35" t="2607" r="50931" b="93013"/>
          <a:stretch/>
        </p:blipFill>
        <p:spPr>
          <a:xfrm>
            <a:off x="1062135" y="7901945"/>
            <a:ext cx="1593200" cy="18124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35881BB-20DD-FF46-92D6-B0B4E11E2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01" t="6714" r="52582" b="87086"/>
          <a:stretch/>
        </p:blipFill>
        <p:spPr>
          <a:xfrm>
            <a:off x="1042019" y="7358924"/>
            <a:ext cx="1524649" cy="2565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37C7FD3-11D0-4C4C-88FD-9B36EC2D0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3" t="14835" r="26620" b="82135"/>
          <a:stretch/>
        </p:blipFill>
        <p:spPr>
          <a:xfrm>
            <a:off x="2960152" y="7095698"/>
            <a:ext cx="2663875" cy="1253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83FC42-868F-0E45-AEEC-6F70844A60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5" t="40372" b="26936"/>
          <a:stretch/>
        </p:blipFill>
        <p:spPr>
          <a:xfrm>
            <a:off x="4981703" y="5231097"/>
            <a:ext cx="2215871" cy="13749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22401B7-DF8D-D441-A13D-FDE0E30ED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94" t="56163" r="61621" b="26936"/>
          <a:stretch/>
        </p:blipFill>
        <p:spPr>
          <a:xfrm>
            <a:off x="3036583" y="5156073"/>
            <a:ext cx="1355427" cy="71080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3E22CE5-8960-BE4A-A6F0-214AF69EF35A}"/>
              </a:ext>
            </a:extLst>
          </p:cNvPr>
          <p:cNvSpPr txBox="1"/>
          <p:nvPr/>
        </p:nvSpPr>
        <p:spPr>
          <a:xfrm>
            <a:off x="954655" y="4851364"/>
            <a:ext cx="2452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ITS2 type profile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ECF0C35-530D-8847-8AEC-4CDB26216EB4}"/>
              </a:ext>
            </a:extLst>
          </p:cNvPr>
          <p:cNvSpPr/>
          <p:nvPr/>
        </p:nvSpPr>
        <p:spPr>
          <a:xfrm>
            <a:off x="954655" y="4851364"/>
            <a:ext cx="7189507" cy="3231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8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9DCBDC-A58E-8D4B-BE21-D45FFB506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9"/>
          <a:stretch/>
        </p:blipFill>
        <p:spPr>
          <a:xfrm>
            <a:off x="95250" y="553998"/>
            <a:ext cx="10058400" cy="4295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86E27-AE72-1D41-87E5-D8AC7ED05038}"/>
              </a:ext>
            </a:extLst>
          </p:cNvPr>
          <p:cNvSpPr txBox="1"/>
          <p:nvPr/>
        </p:nvSpPr>
        <p:spPr>
          <a:xfrm>
            <a:off x="5242770" y="85279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99646-84D7-5749-8BF4-F47CACD08D8A}"/>
              </a:ext>
            </a:extLst>
          </p:cNvPr>
          <p:cNvSpPr txBox="1"/>
          <p:nvPr/>
        </p:nvSpPr>
        <p:spPr>
          <a:xfrm>
            <a:off x="331890" y="85279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8BC0C-EBC3-F54B-A105-9B45499855EE}"/>
              </a:ext>
            </a:extLst>
          </p:cNvPr>
          <p:cNvSpPr txBox="1"/>
          <p:nvPr/>
        </p:nvSpPr>
        <p:spPr>
          <a:xfrm>
            <a:off x="851030" y="939723"/>
            <a:ext cx="126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 = 0.015*</a:t>
            </a:r>
          </a:p>
          <a:p>
            <a:r>
              <a:rPr lang="en-US" dirty="0">
                <a:latin typeface="Helvetica" pitchFamily="2" charset="0"/>
              </a:rPr>
              <a:t>n = 59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CF0A1-728C-F848-A923-2D24B6A75F83}"/>
              </a:ext>
            </a:extLst>
          </p:cNvPr>
          <p:cNvSpPr txBox="1"/>
          <p:nvPr/>
        </p:nvSpPr>
        <p:spPr>
          <a:xfrm>
            <a:off x="5781614" y="1025003"/>
            <a:ext cx="117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 = 0.433</a:t>
            </a:r>
          </a:p>
          <a:p>
            <a:r>
              <a:rPr lang="en-US" dirty="0">
                <a:latin typeface="Helvetica" pitchFamily="2" charset="0"/>
              </a:rPr>
              <a:t>n = 44</a:t>
            </a:r>
          </a:p>
        </p:txBody>
      </p:sp>
    </p:spTree>
    <p:extLst>
      <p:ext uri="{BB962C8B-B14F-4D97-AF65-F5344CB8AC3E}">
        <p14:creationId xmlns:p14="http://schemas.microsoft.com/office/powerpoint/2010/main" val="226299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1C82E-D1C6-DC4A-8BDE-F6D3577A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4" b="6776"/>
          <a:stretch/>
        </p:blipFill>
        <p:spPr>
          <a:xfrm>
            <a:off x="5001109" y="1994512"/>
            <a:ext cx="1683951" cy="1587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4AFC26-24AF-2440-A010-AF7AEF7B1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17" t="26519" r="29228" b="46786"/>
          <a:stretch/>
        </p:blipFill>
        <p:spPr>
          <a:xfrm>
            <a:off x="5003037" y="3656973"/>
            <a:ext cx="1680386" cy="1544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773DAA-7947-AD49-86F7-68AD345B1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72" b="6472"/>
          <a:stretch/>
        </p:blipFill>
        <p:spPr>
          <a:xfrm>
            <a:off x="677782" y="1980559"/>
            <a:ext cx="1636880" cy="1587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6F285-71C2-624F-AE54-36B6E0714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3" r="9951"/>
          <a:stretch/>
        </p:blipFill>
        <p:spPr>
          <a:xfrm>
            <a:off x="6747863" y="2003212"/>
            <a:ext cx="1703632" cy="1585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9757FB-45A9-AE4E-97F6-F89BE2F4C5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47" t="32431" r="23415" b="36559"/>
          <a:stretch/>
        </p:blipFill>
        <p:spPr>
          <a:xfrm>
            <a:off x="6749790" y="3638195"/>
            <a:ext cx="1703632" cy="15526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EBD60D-065F-0A42-B618-43976D7213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69" r="20969"/>
          <a:stretch/>
        </p:blipFill>
        <p:spPr>
          <a:xfrm>
            <a:off x="2379629" y="1980559"/>
            <a:ext cx="1638586" cy="15875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80B4E7-DFD4-A142-8268-F59252EF0DBF}"/>
              </a:ext>
            </a:extLst>
          </p:cNvPr>
          <p:cNvSpPr txBox="1"/>
          <p:nvPr/>
        </p:nvSpPr>
        <p:spPr>
          <a:xfrm>
            <a:off x="1156864" y="1587997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493EB-A29A-9047-806D-E4A5F5A305A9}"/>
              </a:ext>
            </a:extLst>
          </p:cNvPr>
          <p:cNvSpPr txBox="1"/>
          <p:nvPr/>
        </p:nvSpPr>
        <p:spPr>
          <a:xfrm>
            <a:off x="2893248" y="1607204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CC0358-91C5-1348-AEB2-F87506D82D0A}"/>
              </a:ext>
            </a:extLst>
          </p:cNvPr>
          <p:cNvSpPr txBox="1"/>
          <p:nvPr/>
        </p:nvSpPr>
        <p:spPr>
          <a:xfrm>
            <a:off x="5499035" y="1623863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85E8CF-A24B-8E49-AC75-7219BF304ABE}"/>
              </a:ext>
            </a:extLst>
          </p:cNvPr>
          <p:cNvSpPr txBox="1"/>
          <p:nvPr/>
        </p:nvSpPr>
        <p:spPr>
          <a:xfrm>
            <a:off x="7253189" y="1623863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B8231-9597-F24E-A76D-CA47A5C6A2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201" r="11582" b="18723"/>
          <a:stretch/>
        </p:blipFill>
        <p:spPr>
          <a:xfrm>
            <a:off x="4979790" y="5272496"/>
            <a:ext cx="1703632" cy="1591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38FBB-0211-1E49-BF89-2B4105D062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10" t="20955" r="16884" b="23969"/>
          <a:stretch/>
        </p:blipFill>
        <p:spPr>
          <a:xfrm>
            <a:off x="6747863" y="5276780"/>
            <a:ext cx="1703632" cy="1587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7C534-12D0-2140-A03E-D7A2884F62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289" t="12121" r="14957" b="11848"/>
          <a:stretch/>
        </p:blipFill>
        <p:spPr>
          <a:xfrm>
            <a:off x="676076" y="3638195"/>
            <a:ext cx="1638586" cy="1612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94E9B2-B5AB-EE4A-BC03-D35F06A79F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80" t="27421" r="24718" b="17721"/>
          <a:stretch/>
        </p:blipFill>
        <p:spPr>
          <a:xfrm>
            <a:off x="2379629" y="3638195"/>
            <a:ext cx="1638586" cy="1612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750A7-07AE-3F4A-9BD0-501D47664FA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081" t="36674" r="14702" b="25125"/>
          <a:stretch/>
        </p:blipFill>
        <p:spPr>
          <a:xfrm>
            <a:off x="2379629" y="5320169"/>
            <a:ext cx="1638586" cy="15875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7BB0DF-1231-594F-AB8F-3A56860076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404" t="42909" r="41709" b="22249"/>
          <a:stretch/>
        </p:blipFill>
        <p:spPr>
          <a:xfrm>
            <a:off x="677782" y="5320169"/>
            <a:ext cx="1636880" cy="15875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13A1E3-C6ED-E147-9AED-4FC4EC38D9F5}"/>
              </a:ext>
            </a:extLst>
          </p:cNvPr>
          <p:cNvSpPr txBox="1"/>
          <p:nvPr/>
        </p:nvSpPr>
        <p:spPr>
          <a:xfrm>
            <a:off x="682008" y="195354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F70818-DD01-9649-9892-295BC07E169D}"/>
              </a:ext>
            </a:extLst>
          </p:cNvPr>
          <p:cNvSpPr txBox="1"/>
          <p:nvPr/>
        </p:nvSpPr>
        <p:spPr>
          <a:xfrm>
            <a:off x="2377465" y="195354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A6F40-0116-0145-84E8-5F3F3687C396}"/>
              </a:ext>
            </a:extLst>
          </p:cNvPr>
          <p:cNvSpPr txBox="1"/>
          <p:nvPr/>
        </p:nvSpPr>
        <p:spPr>
          <a:xfrm>
            <a:off x="684172" y="3582025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53F519-140C-7549-ACC4-DEB06387622E}"/>
              </a:ext>
            </a:extLst>
          </p:cNvPr>
          <p:cNvSpPr txBox="1"/>
          <p:nvPr/>
        </p:nvSpPr>
        <p:spPr>
          <a:xfrm>
            <a:off x="2379629" y="3582025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1CEE2D-8AA5-BE41-A896-0A774BFEB53F}"/>
              </a:ext>
            </a:extLst>
          </p:cNvPr>
          <p:cNvSpPr txBox="1"/>
          <p:nvPr/>
        </p:nvSpPr>
        <p:spPr>
          <a:xfrm>
            <a:off x="684172" y="527678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F88C31-4453-834B-A52C-2F0B2D382B84}"/>
              </a:ext>
            </a:extLst>
          </p:cNvPr>
          <p:cNvSpPr txBox="1"/>
          <p:nvPr/>
        </p:nvSpPr>
        <p:spPr>
          <a:xfrm>
            <a:off x="2379629" y="5276780"/>
            <a:ext cx="271228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6D0289-01EC-9B4E-8B35-F8C698FB3D21}"/>
              </a:ext>
            </a:extLst>
          </p:cNvPr>
          <p:cNvSpPr txBox="1"/>
          <p:nvPr/>
        </p:nvSpPr>
        <p:spPr>
          <a:xfrm>
            <a:off x="5001052" y="195354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54FBDB-EA21-4C45-A653-CD5043461486}"/>
              </a:ext>
            </a:extLst>
          </p:cNvPr>
          <p:cNvSpPr txBox="1"/>
          <p:nvPr/>
        </p:nvSpPr>
        <p:spPr>
          <a:xfrm>
            <a:off x="6760907" y="1980559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415470-4B05-9649-8221-5C822D003F99}"/>
              </a:ext>
            </a:extLst>
          </p:cNvPr>
          <p:cNvSpPr txBox="1"/>
          <p:nvPr/>
        </p:nvSpPr>
        <p:spPr>
          <a:xfrm>
            <a:off x="5003216" y="3582025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D61BDF-A320-5C45-BAA3-C8F1A7E85FAC}"/>
              </a:ext>
            </a:extLst>
          </p:cNvPr>
          <p:cNvSpPr txBox="1"/>
          <p:nvPr/>
        </p:nvSpPr>
        <p:spPr>
          <a:xfrm>
            <a:off x="6763071" y="3609043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28CA31-36FE-4248-ABAD-0B0C92482F66}"/>
              </a:ext>
            </a:extLst>
          </p:cNvPr>
          <p:cNvSpPr txBox="1"/>
          <p:nvPr/>
        </p:nvSpPr>
        <p:spPr>
          <a:xfrm>
            <a:off x="5003216" y="527678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6FB832-4126-E845-BA39-8CAD4F45629F}"/>
              </a:ext>
            </a:extLst>
          </p:cNvPr>
          <p:cNvSpPr txBox="1"/>
          <p:nvPr/>
        </p:nvSpPr>
        <p:spPr>
          <a:xfrm>
            <a:off x="6763071" y="5303799"/>
            <a:ext cx="271228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84732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1C82E-D1C6-DC4A-8BDE-F6D3577A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4" b="6776"/>
          <a:stretch/>
        </p:blipFill>
        <p:spPr>
          <a:xfrm>
            <a:off x="4412049" y="1980559"/>
            <a:ext cx="1683951" cy="1587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4AFC26-24AF-2440-A010-AF7AEF7B1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17" t="26519" r="29228" b="46786"/>
          <a:stretch/>
        </p:blipFill>
        <p:spPr>
          <a:xfrm>
            <a:off x="4413977" y="3643020"/>
            <a:ext cx="1680386" cy="1544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773DAA-7947-AD49-86F7-68AD345B1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72" b="6472"/>
          <a:stretch/>
        </p:blipFill>
        <p:spPr>
          <a:xfrm>
            <a:off x="677782" y="1980559"/>
            <a:ext cx="1636880" cy="1587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6F285-71C2-624F-AE54-36B6E0714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3" r="9951"/>
          <a:stretch/>
        </p:blipFill>
        <p:spPr>
          <a:xfrm>
            <a:off x="6158803" y="1989259"/>
            <a:ext cx="1703632" cy="1585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9757FB-45A9-AE4E-97F6-F89BE2F4C5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47" t="32431" r="23415" b="36559"/>
          <a:stretch/>
        </p:blipFill>
        <p:spPr>
          <a:xfrm>
            <a:off x="6160730" y="3624242"/>
            <a:ext cx="1703632" cy="15526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EBD60D-065F-0A42-B618-43976D7213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69" r="20969"/>
          <a:stretch/>
        </p:blipFill>
        <p:spPr>
          <a:xfrm>
            <a:off x="2379629" y="1980559"/>
            <a:ext cx="1638586" cy="15875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80B4E7-DFD4-A142-8268-F59252EF0DBF}"/>
              </a:ext>
            </a:extLst>
          </p:cNvPr>
          <p:cNvSpPr txBox="1"/>
          <p:nvPr/>
        </p:nvSpPr>
        <p:spPr>
          <a:xfrm>
            <a:off x="1156864" y="1587997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493EB-A29A-9047-806D-E4A5F5A305A9}"/>
              </a:ext>
            </a:extLst>
          </p:cNvPr>
          <p:cNvSpPr txBox="1"/>
          <p:nvPr/>
        </p:nvSpPr>
        <p:spPr>
          <a:xfrm>
            <a:off x="2893248" y="1607204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CC0358-91C5-1348-AEB2-F87506D82D0A}"/>
              </a:ext>
            </a:extLst>
          </p:cNvPr>
          <p:cNvSpPr txBox="1"/>
          <p:nvPr/>
        </p:nvSpPr>
        <p:spPr>
          <a:xfrm>
            <a:off x="4909975" y="1609910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85E8CF-A24B-8E49-AC75-7219BF304ABE}"/>
              </a:ext>
            </a:extLst>
          </p:cNvPr>
          <p:cNvSpPr txBox="1"/>
          <p:nvPr/>
        </p:nvSpPr>
        <p:spPr>
          <a:xfrm>
            <a:off x="6664129" y="1609910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B8231-9597-F24E-A76D-CA47A5C6A2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201" r="11582" b="18723"/>
          <a:stretch/>
        </p:blipFill>
        <p:spPr>
          <a:xfrm>
            <a:off x="4390730" y="5258543"/>
            <a:ext cx="1703632" cy="1591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38FBB-0211-1E49-BF89-2B4105D062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10" t="20955" r="16884" b="23969"/>
          <a:stretch/>
        </p:blipFill>
        <p:spPr>
          <a:xfrm>
            <a:off x="6158803" y="5262827"/>
            <a:ext cx="1703632" cy="1587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7C534-12D0-2140-A03E-D7A2884F62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289" t="12121" r="14957" b="11848"/>
          <a:stretch/>
        </p:blipFill>
        <p:spPr>
          <a:xfrm>
            <a:off x="673912" y="5276780"/>
            <a:ext cx="1638586" cy="1612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94E9B2-B5AB-EE4A-BC03-D35F06A79F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80" t="27421" r="24718" b="17721"/>
          <a:stretch/>
        </p:blipFill>
        <p:spPr>
          <a:xfrm>
            <a:off x="2377465" y="5276780"/>
            <a:ext cx="1638586" cy="1612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750A7-07AE-3F4A-9BD0-501D47664FA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081" t="36674" r="14702" b="25125"/>
          <a:stretch/>
        </p:blipFill>
        <p:spPr>
          <a:xfrm>
            <a:off x="2375759" y="3628670"/>
            <a:ext cx="1638586" cy="15875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7BB0DF-1231-594F-AB8F-3A56860076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404" t="42909" r="41709" b="22249"/>
          <a:stretch/>
        </p:blipFill>
        <p:spPr>
          <a:xfrm>
            <a:off x="673912" y="3628669"/>
            <a:ext cx="1636880" cy="15875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13A1E3-C6ED-E147-9AED-4FC4EC38D9F5}"/>
              </a:ext>
            </a:extLst>
          </p:cNvPr>
          <p:cNvSpPr txBox="1"/>
          <p:nvPr/>
        </p:nvSpPr>
        <p:spPr>
          <a:xfrm>
            <a:off x="682008" y="195354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F70818-DD01-9649-9892-295BC07E169D}"/>
              </a:ext>
            </a:extLst>
          </p:cNvPr>
          <p:cNvSpPr txBox="1"/>
          <p:nvPr/>
        </p:nvSpPr>
        <p:spPr>
          <a:xfrm>
            <a:off x="2377465" y="195354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A6F40-0116-0145-84E8-5F3F3687C396}"/>
              </a:ext>
            </a:extLst>
          </p:cNvPr>
          <p:cNvSpPr txBox="1"/>
          <p:nvPr/>
        </p:nvSpPr>
        <p:spPr>
          <a:xfrm>
            <a:off x="684172" y="3582025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53F519-140C-7549-ACC4-DEB06387622E}"/>
              </a:ext>
            </a:extLst>
          </p:cNvPr>
          <p:cNvSpPr txBox="1"/>
          <p:nvPr/>
        </p:nvSpPr>
        <p:spPr>
          <a:xfrm>
            <a:off x="2379629" y="3582025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1CEE2D-8AA5-BE41-A896-0A774BFEB53F}"/>
              </a:ext>
            </a:extLst>
          </p:cNvPr>
          <p:cNvSpPr txBox="1"/>
          <p:nvPr/>
        </p:nvSpPr>
        <p:spPr>
          <a:xfrm>
            <a:off x="684172" y="527678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F88C31-4453-834B-A52C-2F0B2D382B84}"/>
              </a:ext>
            </a:extLst>
          </p:cNvPr>
          <p:cNvSpPr txBox="1"/>
          <p:nvPr/>
        </p:nvSpPr>
        <p:spPr>
          <a:xfrm>
            <a:off x="2379629" y="5276780"/>
            <a:ext cx="271228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6D0289-01EC-9B4E-8B35-F8C698FB3D21}"/>
              </a:ext>
            </a:extLst>
          </p:cNvPr>
          <p:cNvSpPr txBox="1"/>
          <p:nvPr/>
        </p:nvSpPr>
        <p:spPr>
          <a:xfrm>
            <a:off x="4411992" y="1939587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54FBDB-EA21-4C45-A653-CD5043461486}"/>
              </a:ext>
            </a:extLst>
          </p:cNvPr>
          <p:cNvSpPr txBox="1"/>
          <p:nvPr/>
        </p:nvSpPr>
        <p:spPr>
          <a:xfrm>
            <a:off x="6171847" y="1966606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415470-4B05-9649-8221-5C822D003F99}"/>
              </a:ext>
            </a:extLst>
          </p:cNvPr>
          <p:cNvSpPr txBox="1"/>
          <p:nvPr/>
        </p:nvSpPr>
        <p:spPr>
          <a:xfrm>
            <a:off x="4414156" y="3568072"/>
            <a:ext cx="253596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D61BDF-A320-5C45-BAA3-C8F1A7E85FAC}"/>
              </a:ext>
            </a:extLst>
          </p:cNvPr>
          <p:cNvSpPr txBox="1"/>
          <p:nvPr/>
        </p:nvSpPr>
        <p:spPr>
          <a:xfrm>
            <a:off x="6174011" y="3595090"/>
            <a:ext cx="253596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28CA31-36FE-4248-ABAD-0B0C92482F66}"/>
              </a:ext>
            </a:extLst>
          </p:cNvPr>
          <p:cNvSpPr txBox="1"/>
          <p:nvPr/>
        </p:nvSpPr>
        <p:spPr>
          <a:xfrm>
            <a:off x="4414156" y="5262827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6FB832-4126-E845-BA39-8CAD4F45629F}"/>
              </a:ext>
            </a:extLst>
          </p:cNvPr>
          <p:cNvSpPr txBox="1"/>
          <p:nvPr/>
        </p:nvSpPr>
        <p:spPr>
          <a:xfrm>
            <a:off x="6174011" y="5289846"/>
            <a:ext cx="253596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69888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177E9-D9D9-C646-8BAE-D8D051139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16" t="38699" r="81531" b="34430"/>
          <a:stretch/>
        </p:blipFill>
        <p:spPr>
          <a:xfrm rot="16200000">
            <a:off x="3279079" y="4837436"/>
            <a:ext cx="650326" cy="386369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3B0CBFF-2040-D247-8B01-745304FCC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4" t="53852" r="49398" b="1013"/>
          <a:stretch/>
        </p:blipFill>
        <p:spPr>
          <a:xfrm rot="16200000">
            <a:off x="2791366" y="2977628"/>
            <a:ext cx="1967957" cy="464131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E48DBBD-9C55-184D-985F-2C1B56680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36" t="53852" r="15496" b="1013"/>
          <a:stretch/>
        </p:blipFill>
        <p:spPr>
          <a:xfrm rot="16200000">
            <a:off x="2827077" y="344779"/>
            <a:ext cx="1896535" cy="4641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7A00D0-0B95-5B46-926C-68A0CB82DCD4}"/>
              </a:ext>
            </a:extLst>
          </p:cNvPr>
          <p:cNvSpPr txBox="1"/>
          <p:nvPr/>
        </p:nvSpPr>
        <p:spPr>
          <a:xfrm>
            <a:off x="1198881" y="1272247"/>
            <a:ext cx="378630" cy="509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10" dirty="0">
                <a:latin typeface="Helvetica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CCCF4-54DB-3A45-B3C0-7C7744E81904}"/>
              </a:ext>
            </a:extLst>
          </p:cNvPr>
          <p:cNvSpPr txBox="1"/>
          <p:nvPr/>
        </p:nvSpPr>
        <p:spPr>
          <a:xfrm>
            <a:off x="1198881" y="3857761"/>
            <a:ext cx="378630" cy="509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10" dirty="0">
                <a:latin typeface="Helvetica" pitchFamily="2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52F27-0A26-DA4D-B3E6-0FDCF1B8F2F7}"/>
              </a:ext>
            </a:extLst>
          </p:cNvPr>
          <p:cNvSpPr txBox="1"/>
          <p:nvPr/>
        </p:nvSpPr>
        <p:spPr>
          <a:xfrm>
            <a:off x="1312887" y="1677940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D8495-63FE-A046-A8BA-64C2C9C7FF11}"/>
              </a:ext>
            </a:extLst>
          </p:cNvPr>
          <p:cNvSpPr txBox="1"/>
          <p:nvPr/>
        </p:nvSpPr>
        <p:spPr>
          <a:xfrm>
            <a:off x="1129608" y="2110059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0.75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C5047-702C-9845-9E10-EE1DA6F553FC}"/>
              </a:ext>
            </a:extLst>
          </p:cNvPr>
          <p:cNvSpPr txBox="1"/>
          <p:nvPr/>
        </p:nvSpPr>
        <p:spPr>
          <a:xfrm>
            <a:off x="1129608" y="2539452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6D6B6C-9CE3-5341-9757-FEF0B27D38C4}"/>
              </a:ext>
            </a:extLst>
          </p:cNvPr>
          <p:cNvSpPr txBox="1"/>
          <p:nvPr/>
        </p:nvSpPr>
        <p:spPr>
          <a:xfrm>
            <a:off x="1129608" y="2996248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C9D06-D29D-244C-8727-7A277492F29D}"/>
              </a:ext>
            </a:extLst>
          </p:cNvPr>
          <p:cNvSpPr txBox="1"/>
          <p:nvPr/>
        </p:nvSpPr>
        <p:spPr>
          <a:xfrm>
            <a:off x="1326784" y="3427004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814C4-CB47-F345-B371-D4216D5AF3F6}"/>
              </a:ext>
            </a:extLst>
          </p:cNvPr>
          <p:cNvSpPr txBox="1"/>
          <p:nvPr/>
        </p:nvSpPr>
        <p:spPr>
          <a:xfrm>
            <a:off x="1297649" y="4314304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DA397-18D2-734D-83DA-3F0CF1E2DBD6}"/>
              </a:ext>
            </a:extLst>
          </p:cNvPr>
          <p:cNvSpPr txBox="1"/>
          <p:nvPr/>
        </p:nvSpPr>
        <p:spPr>
          <a:xfrm>
            <a:off x="1114371" y="4746424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0.75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24CB1F-F117-434C-8CD5-654C721010E0}"/>
              </a:ext>
            </a:extLst>
          </p:cNvPr>
          <p:cNvSpPr txBox="1"/>
          <p:nvPr/>
        </p:nvSpPr>
        <p:spPr>
          <a:xfrm>
            <a:off x="1114371" y="5175817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8F07B3-97B4-1D40-9D26-F63A6EE4E5BA}"/>
              </a:ext>
            </a:extLst>
          </p:cNvPr>
          <p:cNvSpPr txBox="1"/>
          <p:nvPr/>
        </p:nvSpPr>
        <p:spPr>
          <a:xfrm>
            <a:off x="1114371" y="5632613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ED0175-D021-B64F-88F8-C7E6A4E87FBC}"/>
              </a:ext>
            </a:extLst>
          </p:cNvPr>
          <p:cNvSpPr txBox="1"/>
          <p:nvPr/>
        </p:nvSpPr>
        <p:spPr>
          <a:xfrm>
            <a:off x="1311547" y="6063369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1D76F-7864-5A4E-961D-C36E1024D807}"/>
              </a:ext>
            </a:extLst>
          </p:cNvPr>
          <p:cNvSpPr txBox="1"/>
          <p:nvPr/>
        </p:nvSpPr>
        <p:spPr>
          <a:xfrm>
            <a:off x="1827649" y="3642463"/>
            <a:ext cx="86914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May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9436A-F700-F64D-91C4-0A6676441580}"/>
              </a:ext>
            </a:extLst>
          </p:cNvPr>
          <p:cNvSpPr txBox="1"/>
          <p:nvPr/>
        </p:nvSpPr>
        <p:spPr>
          <a:xfrm>
            <a:off x="2927862" y="3640768"/>
            <a:ext cx="85311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July 2015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399E1-1D94-584C-9DC5-21473B338A02}"/>
              </a:ext>
            </a:extLst>
          </p:cNvPr>
          <p:cNvSpPr txBox="1"/>
          <p:nvPr/>
        </p:nvSpPr>
        <p:spPr>
          <a:xfrm>
            <a:off x="3805442" y="3640768"/>
            <a:ext cx="1292341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November 2015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3F997-5954-D041-8B09-F7CD9D52F85B}"/>
              </a:ext>
            </a:extLst>
          </p:cNvPr>
          <p:cNvSpPr txBox="1"/>
          <p:nvPr/>
        </p:nvSpPr>
        <p:spPr>
          <a:xfrm>
            <a:off x="5076867" y="3640768"/>
            <a:ext cx="1007007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March 2016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524C1-BFD2-914D-9127-A7C757762166}"/>
              </a:ext>
            </a:extLst>
          </p:cNvPr>
          <p:cNvSpPr txBox="1"/>
          <p:nvPr/>
        </p:nvSpPr>
        <p:spPr>
          <a:xfrm>
            <a:off x="1710001" y="6270515"/>
            <a:ext cx="86914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May 2015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CA8799-D720-6444-B13E-C9712EE29EC8}"/>
              </a:ext>
            </a:extLst>
          </p:cNvPr>
          <p:cNvSpPr txBox="1"/>
          <p:nvPr/>
        </p:nvSpPr>
        <p:spPr>
          <a:xfrm>
            <a:off x="2810214" y="6268821"/>
            <a:ext cx="85311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July 2015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AB2D23-0A3B-A442-9422-DEBC56C8F842}"/>
              </a:ext>
            </a:extLst>
          </p:cNvPr>
          <p:cNvSpPr txBox="1"/>
          <p:nvPr/>
        </p:nvSpPr>
        <p:spPr>
          <a:xfrm>
            <a:off x="3687794" y="6268821"/>
            <a:ext cx="1292341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November 2015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0378EC-AAAB-CA48-A45F-7B36FC3A30A6}"/>
              </a:ext>
            </a:extLst>
          </p:cNvPr>
          <p:cNvSpPr txBox="1"/>
          <p:nvPr/>
        </p:nvSpPr>
        <p:spPr>
          <a:xfrm>
            <a:off x="4959219" y="6268821"/>
            <a:ext cx="1007007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March 2016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3E7D79-28AD-9E4A-9927-DD8822ADBF33}"/>
              </a:ext>
            </a:extLst>
          </p:cNvPr>
          <p:cNvSpPr txBox="1"/>
          <p:nvPr/>
        </p:nvSpPr>
        <p:spPr>
          <a:xfrm>
            <a:off x="7632678" y="3749679"/>
            <a:ext cx="184731" cy="186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1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87C0F0-077D-6947-AF3F-3034133F6251}"/>
              </a:ext>
            </a:extLst>
          </p:cNvPr>
          <p:cNvSpPr txBox="1"/>
          <p:nvPr/>
        </p:nvSpPr>
        <p:spPr>
          <a:xfrm rot="16200000">
            <a:off x="-984082" y="3656624"/>
            <a:ext cx="3717684" cy="436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35" dirty="0">
                <a:latin typeface="Helvetica" pitchFamily="2" charset="0"/>
              </a:rPr>
              <a:t>Proportion of random points</a:t>
            </a:r>
          </a:p>
        </p:txBody>
      </p:sp>
    </p:spTree>
    <p:extLst>
      <p:ext uri="{BB962C8B-B14F-4D97-AF65-F5344CB8AC3E}">
        <p14:creationId xmlns:p14="http://schemas.microsoft.com/office/powerpoint/2010/main" val="1994765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41295</TotalTime>
  <Words>259</Words>
  <Application>Microsoft Macintosh PowerPoint</Application>
  <PresentationFormat>Custom</PresentationFormat>
  <Paragraphs>167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Starko</dc:creator>
  <cp:lastModifiedBy>Sam Starko</cp:lastModifiedBy>
  <cp:revision>64</cp:revision>
  <cp:lastPrinted>2020-04-13T06:19:35Z</cp:lastPrinted>
  <dcterms:created xsi:type="dcterms:W3CDTF">2020-03-15T20:48:36Z</dcterms:created>
  <dcterms:modified xsi:type="dcterms:W3CDTF">2020-04-14T07:10:23Z</dcterms:modified>
</cp:coreProperties>
</file>